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0"/>
  </p:notesMasterIdLst>
  <p:handoutMasterIdLst>
    <p:handoutMasterId r:id="rId11"/>
  </p:handoutMasterIdLst>
  <p:sldIdLst>
    <p:sldId id="265" r:id="rId3"/>
    <p:sldId id="266" r:id="rId4"/>
    <p:sldId id="270" r:id="rId5"/>
    <p:sldId id="271" r:id="rId6"/>
    <p:sldId id="272" r:id="rId7"/>
    <p:sldId id="273" r:id="rId8"/>
    <p:sldId id="274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4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58A34-83F4-4B2E-BC5A-DE51EE8822F9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E58C-C1A6-4C4C-90C2-B7F5B0504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E1917-0BAF-4687-978A-82FFF05559C3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1E9A-E921-4174-A0FC-51868D7AC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AB7D7-3608-4730-B2E2-670834DF882C}" type="datetimeFigureOut">
              <a:rPr lang="en-US" smtClean="0"/>
              <a:pPr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 u="none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7BAC7-FE87-40F6-AA24-4F4685D1B02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kAInGBLcV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5, 2015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2016-2017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Moved online this year</a:t>
            </a:r>
          </a:p>
          <a:p>
            <a:pPr lvl="0"/>
            <a:r>
              <a:rPr lang="en-US" dirty="0" smtClean="0"/>
              <a:t>Preview site available in your board documents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School Program of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online POS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www.youtube.com/watch?v=ckAInGBLcVc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3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Previous cost of production and printing--$9,291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Savings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0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16 </a:t>
            </a:r>
            <a:r>
              <a:rPr lang="en-US" dirty="0" smtClean="0"/>
              <a:t>new additions to the POS</a:t>
            </a:r>
          </a:p>
          <a:p>
            <a:pPr lvl="1"/>
            <a:r>
              <a:rPr lang="en-US" dirty="0" smtClean="0"/>
              <a:t>Twelve are fine arts and/or CTE program offerings</a:t>
            </a:r>
          </a:p>
          <a:p>
            <a:pPr lvl="1"/>
            <a:r>
              <a:rPr lang="en-US" dirty="0" smtClean="0"/>
              <a:t>Two new AP offerings</a:t>
            </a:r>
          </a:p>
          <a:p>
            <a:pPr lvl="1"/>
            <a:r>
              <a:rPr lang="en-US" dirty="0" smtClean="0"/>
              <a:t>New ideas for cross curricular instruction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additions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7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categories for deletions</a:t>
            </a:r>
          </a:p>
          <a:p>
            <a:pPr lvl="1"/>
            <a:r>
              <a:rPr lang="en-US" dirty="0" smtClean="0"/>
              <a:t>Program changes</a:t>
            </a:r>
          </a:p>
          <a:p>
            <a:pPr lvl="1"/>
            <a:r>
              <a:rPr lang="en-US" dirty="0" smtClean="0"/>
              <a:t>Consistent low enrollment</a:t>
            </a:r>
          </a:p>
          <a:p>
            <a:pPr lvl="1"/>
            <a:r>
              <a:rPr lang="en-US" dirty="0" smtClean="0"/>
              <a:t>Course name/description modification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Deletions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2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Updated elective offerings</a:t>
            </a:r>
          </a:p>
          <a:p>
            <a:r>
              <a:rPr lang="en-US" dirty="0" smtClean="0"/>
              <a:t>Long-term </a:t>
            </a:r>
            <a:r>
              <a:rPr lang="en-US" smtClean="0"/>
              <a:t>PBL focus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Middle School Program 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3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2016-2017 Program of Studies&amp;quot;&quot;/&gt;&lt;property id=&quot;20307&quot; value=&quot;265&quot;/&gt;&lt;/object&gt;&lt;object type=&quot;3&quot; unique_id=&quot;10005&quot;&gt;&lt;property id=&quot;20148&quot; value=&quot;5&quot;/&gt;&lt;property id=&quot;20300&quot; value=&quot;Slide 2 - &amp;quot;High School Program of Studies&amp;quot;&quot;/&gt;&lt;property id=&quot;20307&quot; value=&quot;266&quot;/&gt;&lt;/object&gt;&lt;object type=&quot;3&quot; unique_id=&quot;10006&quot;&gt;&lt;property id=&quot;20148&quot; value=&quot;5&quot;/&gt;&lt;property id=&quot;20300&quot; value=&quot;Slide 3 - &amp;quot;The online POS&amp;quot;&quot;/&gt;&lt;property id=&quot;20307&quot; value=&quot;270&quot;/&gt;&lt;/object&gt;&lt;object type=&quot;3&quot; unique_id=&quot;10007&quot;&gt;&lt;property id=&quot;20148&quot; value=&quot;5&quot;/&gt;&lt;property id=&quot;20300&quot; value=&quot;Slide 4 - &amp;quot;Cost Savings&amp;amp;#x09;&amp;quot;&quot;/&gt;&lt;property id=&quot;20307&quot; value=&quot;271&quot;/&gt;&lt;/object&gt;&lt;object type=&quot;3&quot; unique_id=&quot;10008&quot;&gt;&lt;property id=&quot;20148&quot; value=&quot;5&quot;/&gt;&lt;property id=&quot;20300&quot; value=&quot;Slide 5 - &amp;quot;Course additions&amp;quot;&quot;/&gt;&lt;property id=&quot;20307&quot; value=&quot;272&quot;/&gt;&lt;/object&gt;&lt;object type=&quot;3&quot; unique_id=&quot;10009&quot;&gt;&lt;property id=&quot;20148&quot; value=&quot;5&quot;/&gt;&lt;property id=&quot;20300&quot; value=&quot;Slide 6 - &amp;quot;Course Deletions&amp;quot;&quot;/&gt;&lt;property id=&quot;20307&quot; value=&quot;273&quot;/&gt;&lt;/object&gt;&lt;object type=&quot;3&quot; unique_id=&quot;10010&quot;&gt;&lt;property id=&quot;20148&quot; value=&quot;5&quot;/&gt;&lt;property id=&quot;20300&quot; value=&quot;Slide 7 - &amp;quot;Middle School Program Guide&amp;quot;&quot;/&gt;&lt;property id=&quot;20307&quot; value=&quot;2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Cloud skipper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oud skipper design template" id="{30DBBF30-EDA2-4408-9702-3B0A8AED6F12}" vid="{0F128B79-39D4-4007-9EC6-E245A2CC91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A1AFEDE-5CAF-4D05-AC35-0F55C5366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Cloud skipper design slides</Template>
  <TotalTime>0</TotalTime>
  <Words>90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Cloud skipper design template</vt:lpstr>
      <vt:lpstr>2016-2017 Program of Studies</vt:lpstr>
      <vt:lpstr>High School Program of Studies</vt:lpstr>
      <vt:lpstr>The online POS</vt:lpstr>
      <vt:lpstr>Cost Savings </vt:lpstr>
      <vt:lpstr>Course additions</vt:lpstr>
      <vt:lpstr>Course Deletions</vt:lpstr>
      <vt:lpstr>Middle School Program Guide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2015-10-20T14:37:51Z</dcterms:created>
  <dcterms:modified xsi:type="dcterms:W3CDTF">2015-10-26T19:58:21Z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TC034605089991</vt:lpwstr>
  </property>
</Properties>
</file>